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70651" autoAdjust="0"/>
  </p:normalViewPr>
  <p:slideViewPr>
    <p:cSldViewPr>
      <p:cViewPr varScale="1">
        <p:scale>
          <a:sx n="68" d="100"/>
          <a:sy n="68" d="100"/>
        </p:scale>
        <p:origin x="18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8408C-2920-48D1-9FB3-801CB0924CAF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F5E18-3D3F-4224-9687-60E9B582D0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5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We can put these up for students to see them – so links  can</a:t>
            </a:r>
            <a:r>
              <a:rPr lang="en-AU" baseline="0" dirty="0" smtClean="0"/>
              <a:t> be put up on BB so the others can see them or in class we can get them up for the others to follow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5E18-3D3F-4224-9687-60E9B582D03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2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Create your own scoop.it</a:t>
            </a:r>
            <a:r>
              <a:rPr lang="en-AU" baseline="0" dirty="0" smtClean="0"/>
              <a:t> site or use another tool</a:t>
            </a:r>
          </a:p>
          <a:p>
            <a:r>
              <a:rPr lang="en-AU" dirty="0" smtClean="0"/>
              <a:t>http://www.scoop.it/t/science-sites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5E18-3D3F-4224-9687-60E9B582D03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77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84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98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37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17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43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28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78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72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65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58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17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CA38-021E-471E-BF2D-00770BE438FC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F437-2C58-4C6E-AFAD-D4EE61D017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54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library.curtin.edu.au/content.php?pid=266690" TargetMode="External"/><Relationship Id="rId2" Type="http://schemas.openxmlformats.org/officeDocument/2006/relationships/hyperlink" Target="https://lms.curtin.edu.au/webapps/portal/frameset.jsp?tab_tab_group_id=_4_1&amp;url=/webapps/blackboard/execute/launcher?type=Course&amp;id=_66693_1&amp;url=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op.it/t/science-sit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coop.it/t/science-by-inquir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.telegraph.co.uk/multimedia/archive/02493/mattcartoon_24931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7150"/>
            <a:ext cx="4381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225912k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3" y="2910347"/>
            <a:ext cx="6001107" cy="39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5256584" cy="1080120"/>
          </a:xfrm>
        </p:spPr>
        <p:txBody>
          <a:bodyPr/>
          <a:lstStyle/>
          <a:p>
            <a:r>
              <a:rPr lang="en-AU" dirty="0" smtClean="0"/>
              <a:t>Curating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5112568" cy="1584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AU" dirty="0"/>
              <a:t>transitive verb to organize and choose the items in an exhibition at a museum or gallery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3569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rgbClr val="FF00FF"/>
                </a:solidFill>
              </a:rPr>
              <a:t>transitive verb to organize and choose the items in </a:t>
            </a:r>
            <a:r>
              <a:rPr lang="en-AU" sz="4000" dirty="0" smtClean="0">
                <a:solidFill>
                  <a:srgbClr val="FF00FF"/>
                </a:solidFill>
              </a:rPr>
              <a:t>a digital repository </a:t>
            </a:r>
          </a:p>
        </p:txBody>
      </p:sp>
    </p:spTree>
    <p:extLst>
      <p:ext uri="{BB962C8B-B14F-4D97-AF65-F5344CB8AC3E}">
        <p14:creationId xmlns:p14="http://schemas.microsoft.com/office/powerpoint/2010/main" val="14334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Tasks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373216"/>
            <a:ext cx="8892480" cy="5040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AU" sz="12800" dirty="0">
                <a:solidFill>
                  <a:srgbClr val="0070C0"/>
                </a:solidFill>
              </a:rPr>
              <a:t>1) Inquiry in Action 3</a:t>
            </a:r>
            <a:r>
              <a:rPr lang="en-AU" sz="12800" i="1" dirty="0">
                <a:solidFill>
                  <a:srgbClr val="0070C0"/>
                </a:solidFill>
              </a:rPr>
              <a:t>. Design and complete</a:t>
            </a:r>
            <a:r>
              <a:rPr lang="en-AU" sz="12800" dirty="0">
                <a:solidFill>
                  <a:srgbClr val="0070C0"/>
                </a:solidFill>
              </a:rPr>
              <a:t> the investigation as outlined and answer the questions</a:t>
            </a:r>
            <a:r>
              <a:rPr lang="en-AU" sz="12800" dirty="0" smtClean="0">
                <a:solidFill>
                  <a:srgbClr val="0070C0"/>
                </a:solidFill>
              </a:rPr>
              <a:t>.</a:t>
            </a:r>
            <a:r>
              <a:rPr lang="en-AU" sz="12800" b="1" dirty="0">
                <a:solidFill>
                  <a:srgbClr val="0070C0"/>
                </a:solidFill>
                <a:hlinkClick r:id="rId2"/>
              </a:rPr>
              <a:t/>
            </a:r>
            <a:br>
              <a:rPr lang="en-AU" sz="12800" b="1" dirty="0">
                <a:solidFill>
                  <a:srgbClr val="0070C0"/>
                </a:solidFill>
                <a:hlinkClick r:id="rId2"/>
              </a:rPr>
            </a:br>
            <a:r>
              <a:rPr lang="en-AU" b="1" dirty="0">
                <a:solidFill>
                  <a:srgbClr val="0070C0"/>
                </a:solidFill>
                <a:hlinkClick r:id="rId2"/>
              </a:rPr>
              <a:t> </a:t>
            </a:r>
            <a:r>
              <a:rPr lang="en-AU" dirty="0" smtClean="0">
                <a:solidFill>
                  <a:srgbClr val="0070C0"/>
                </a:solidFill>
              </a:rPr>
              <a:t/>
            </a:r>
            <a:br>
              <a:rPr lang="en-AU" dirty="0" smtClean="0">
                <a:solidFill>
                  <a:srgbClr val="0070C0"/>
                </a:solidFill>
              </a:rPr>
            </a:br>
            <a:r>
              <a:rPr lang="en-AU" dirty="0" smtClean="0">
                <a:solidFill>
                  <a:srgbClr val="0070C0"/>
                </a:solidFill>
              </a:rPr>
              <a:t/>
            </a:r>
            <a:br>
              <a:rPr lang="en-AU" dirty="0" smtClean="0">
                <a:solidFill>
                  <a:srgbClr val="0070C0"/>
                </a:solidFill>
              </a:rPr>
            </a:br>
            <a:r>
              <a:rPr lang="en-AU" dirty="0" smtClean="0">
                <a:solidFill>
                  <a:srgbClr val="0070C0"/>
                </a:solidFill>
              </a:rPr>
              <a:t/>
            </a:r>
            <a:br>
              <a:rPr lang="en-AU" dirty="0" smtClean="0">
                <a:solidFill>
                  <a:srgbClr val="0070C0"/>
                </a:solidFill>
              </a:rPr>
            </a:br>
            <a:r>
              <a:rPr lang="en-AU" dirty="0">
                <a:solidFill>
                  <a:srgbClr val="0070C0"/>
                </a:solidFill>
              </a:rPr>
              <a:t> </a:t>
            </a:r>
            <a:r>
              <a:rPr lang="en-AU" dirty="0" smtClean="0">
                <a:solidFill>
                  <a:srgbClr val="0070C0"/>
                </a:solidFill>
              </a:rPr>
              <a:t>.</a:t>
            </a:r>
            <a:br>
              <a:rPr lang="en-AU" dirty="0" smtClean="0">
                <a:solidFill>
                  <a:srgbClr val="0070C0"/>
                </a:solidFill>
              </a:rPr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 </a:t>
            </a:r>
            <a:endParaRPr lang="en-AU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0070C0"/>
                </a:solidFill>
              </a:rPr>
              <a:t>3)</a:t>
            </a:r>
            <a:r>
              <a:rPr lang="en-AU" sz="3200" dirty="0"/>
              <a:t> </a:t>
            </a:r>
            <a:r>
              <a:rPr lang="en-AU" sz="3200" i="1" dirty="0">
                <a:solidFill>
                  <a:srgbClr val="0070C0"/>
                </a:solidFill>
              </a:rPr>
              <a:t>Examine</a:t>
            </a:r>
            <a:r>
              <a:rPr lang="en-AU" sz="3200" dirty="0">
                <a:solidFill>
                  <a:srgbClr val="0070C0"/>
                </a:solidFill>
              </a:rPr>
              <a:t> a range of content </a:t>
            </a:r>
            <a:r>
              <a:rPr lang="en-AU" sz="3200" dirty="0" err="1">
                <a:solidFill>
                  <a:srgbClr val="0070C0"/>
                </a:solidFill>
              </a:rPr>
              <a:t>curation</a:t>
            </a:r>
            <a:r>
              <a:rPr lang="en-AU" sz="3200" dirty="0">
                <a:solidFill>
                  <a:srgbClr val="0070C0"/>
                </a:solidFill>
              </a:rPr>
              <a:t> tools , select one to store and organise your collected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2039540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/>
              <a:t> </a:t>
            </a:r>
            <a:r>
              <a:rPr lang="en-AU" sz="3200" dirty="0">
                <a:solidFill>
                  <a:srgbClr val="0070C0"/>
                </a:solidFill>
              </a:rPr>
              <a:t>4) Continue to generate  a reference list using </a:t>
            </a:r>
            <a:r>
              <a:rPr lang="en-AU" sz="3200" i="1" dirty="0">
                <a:solidFill>
                  <a:srgbClr val="0070C0"/>
                </a:solidFill>
                <a:hlinkClick r:id="rId3"/>
              </a:rPr>
              <a:t>End note</a:t>
            </a:r>
            <a:r>
              <a:rPr lang="en-AU" sz="3200" dirty="0">
                <a:solidFill>
                  <a:srgbClr val="0070C0"/>
                </a:solidFill>
              </a:rPr>
              <a:t> to capture and display your references correctly. </a:t>
            </a:r>
            <a:endParaRPr lang="en-AU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609200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0070C0"/>
                </a:solidFill>
              </a:rPr>
              <a:t>2) </a:t>
            </a:r>
            <a:r>
              <a:rPr lang="en-AU" sz="3200" i="1" dirty="0">
                <a:solidFill>
                  <a:srgbClr val="0070C0"/>
                </a:solidFill>
              </a:rPr>
              <a:t>Examine </a:t>
            </a:r>
            <a:r>
              <a:rPr lang="en-AU" sz="3200" dirty="0">
                <a:solidFill>
                  <a:srgbClr val="0070C0"/>
                </a:solidFill>
              </a:rPr>
              <a:t>data that contains qualitative and/or quantitative information and consider the limitations and advantages of each. </a:t>
            </a:r>
          </a:p>
        </p:txBody>
      </p:sp>
    </p:spTree>
    <p:extLst>
      <p:ext uri="{BB962C8B-B14F-4D97-AF65-F5344CB8AC3E}">
        <p14:creationId xmlns:p14="http://schemas.microsoft.com/office/powerpoint/2010/main" val="39252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AU" i="1" dirty="0">
                <a:solidFill>
                  <a:srgbClr val="0070C0"/>
                </a:solidFill>
              </a:rPr>
              <a:t>Task. </a:t>
            </a:r>
            <a:r>
              <a:rPr lang="en-AU" i="1" dirty="0" smtClean="0">
                <a:solidFill>
                  <a:srgbClr val="0070C0"/>
                </a:solidFill>
              </a:rPr>
              <a:t>Examine</a:t>
            </a:r>
            <a:r>
              <a:rPr lang="en-AU" dirty="0" smtClean="0">
                <a:solidFill>
                  <a:srgbClr val="0070C0"/>
                </a:solidFill>
              </a:rPr>
              <a:t> a range of content </a:t>
            </a:r>
            <a:r>
              <a:rPr lang="en-AU" dirty="0" err="1" smtClean="0">
                <a:solidFill>
                  <a:srgbClr val="0070C0"/>
                </a:solidFill>
              </a:rPr>
              <a:t>curation</a:t>
            </a:r>
            <a:r>
              <a:rPr lang="en-AU" dirty="0" smtClean="0">
                <a:solidFill>
                  <a:srgbClr val="0070C0"/>
                </a:solidFill>
              </a:rPr>
              <a:t> tools, select one to store and organise your collected information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5786"/>
            <a:ext cx="43539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87" y="2058676"/>
            <a:ext cx="1874378" cy="18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" y="0"/>
            <a:ext cx="92228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0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16632"/>
            <a:ext cx="7533663" cy="64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105</Words>
  <Application>Microsoft Office PowerPoint</Application>
  <PresentationFormat>On-screen Show (4:3)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Curating </vt:lpstr>
      <vt:lpstr>Tasks</vt:lpstr>
      <vt:lpstr>PowerPoint Presentation</vt:lpstr>
      <vt:lpstr>PowerPoint Presentation</vt:lpstr>
      <vt:lpstr>PowerPoint Presentation</vt:lpstr>
    </vt:vector>
  </TitlesOfParts>
  <Company>Curtin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Curation</dc:title>
  <dc:creator>Rachel Sheffield</dc:creator>
  <cp:lastModifiedBy>Rachel Sheffield</cp:lastModifiedBy>
  <cp:revision>20</cp:revision>
  <dcterms:created xsi:type="dcterms:W3CDTF">2013-09-16T04:29:40Z</dcterms:created>
  <dcterms:modified xsi:type="dcterms:W3CDTF">2014-04-28T12:23:33Z</dcterms:modified>
</cp:coreProperties>
</file>