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1" r:id="rId3"/>
    <p:sldId id="257" r:id="rId4"/>
    <p:sldId id="258" r:id="rId5"/>
    <p:sldId id="273" r:id="rId6"/>
    <p:sldId id="267" r:id="rId7"/>
    <p:sldId id="276" r:id="rId8"/>
    <p:sldId id="274" r:id="rId9"/>
    <p:sldId id="275"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66" autoAdjust="0"/>
  </p:normalViewPr>
  <p:slideViewPr>
    <p:cSldViewPr>
      <p:cViewPr varScale="1">
        <p:scale>
          <a:sx n="78" d="100"/>
          <a:sy n="78" d="100"/>
        </p:scale>
        <p:origin x="159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9604E-BA98-4066-A4F0-9EE4F064D17E}" type="datetimeFigureOut">
              <a:rPr lang="en-AU" smtClean="0"/>
              <a:t>28/04/2014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C4E13C-1D32-43B2-88F9-85F73FC5DBE1}" type="slidenum">
              <a:rPr lang="en-AU" smtClean="0"/>
              <a:t>‹#›</a:t>
            </a:fld>
            <a:endParaRPr lang="en-AU"/>
          </a:p>
        </p:txBody>
      </p:sp>
    </p:spTree>
    <p:extLst>
      <p:ext uri="{BB962C8B-B14F-4D97-AF65-F5344CB8AC3E}">
        <p14:creationId xmlns:p14="http://schemas.microsoft.com/office/powerpoint/2010/main" val="209732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qm.qld.gov.au/microsites/biodiscovery/index.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voki.com/php/viewmessage/?chsm=a9c9160f75a96b1c65df3cf5b80620ff&amp;mId=185215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youtube.com/watch?v=7hWEBL-muFQ"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hlinkClick r:id="rId3"/>
              </a:rPr>
              <a:t>http://www.qm.qld.gov.au/microsites/biodiscovery/index.html</a:t>
            </a:r>
            <a:endParaRPr lang="en-AU" dirty="0"/>
          </a:p>
        </p:txBody>
      </p:sp>
      <p:sp>
        <p:nvSpPr>
          <p:cNvPr id="4" name="Slide Number Placeholder 3"/>
          <p:cNvSpPr>
            <a:spLocks noGrp="1"/>
          </p:cNvSpPr>
          <p:nvPr>
            <p:ph type="sldNum" sz="quarter" idx="10"/>
          </p:nvPr>
        </p:nvSpPr>
        <p:spPr/>
        <p:txBody>
          <a:bodyPr/>
          <a:lstStyle/>
          <a:p>
            <a:fld id="{2AC4E13C-1D32-43B2-88F9-85F73FC5DBE1}" type="slidenum">
              <a:rPr lang="en-AU" smtClean="0"/>
              <a:t>1</a:t>
            </a:fld>
            <a:endParaRPr lang="en-AU"/>
          </a:p>
        </p:txBody>
      </p:sp>
    </p:spTree>
    <p:extLst>
      <p:ext uri="{BB962C8B-B14F-4D97-AF65-F5344CB8AC3E}">
        <p14:creationId xmlns:p14="http://schemas.microsoft.com/office/powerpoint/2010/main" val="3069933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u="sng" kern="1200" dirty="0" smtClean="0">
                <a:solidFill>
                  <a:schemeClr val="tx1"/>
                </a:solidFill>
                <a:effectLst/>
                <a:latin typeface="+mn-lt"/>
                <a:ea typeface="+mn-ea"/>
                <a:cs typeface="+mn-cs"/>
                <a:hlinkClick r:id="rId3"/>
              </a:rPr>
              <a:t>http://www.voki.com/php/viewmessage/?chsm=a9c9160f75a96b1c65df3cf5b80620ff&amp;mId=1852155</a:t>
            </a:r>
            <a:r>
              <a:rPr lang="en-AU" sz="1200" kern="1200" dirty="0" smtClean="0">
                <a:solidFill>
                  <a:schemeClr val="tx1"/>
                </a:solidFill>
                <a:effectLst/>
                <a:latin typeface="+mn-lt"/>
                <a:ea typeface="+mn-ea"/>
                <a:cs typeface="+mn-cs"/>
              </a:rPr>
              <a:t> </a:t>
            </a:r>
          </a:p>
          <a:p>
            <a:endParaRPr lang="en-AU" dirty="0" smtClean="0"/>
          </a:p>
          <a:p>
            <a:r>
              <a:rPr lang="en-AU" dirty="0" smtClean="0"/>
              <a:t>This is our</a:t>
            </a:r>
            <a:r>
              <a:rPr lang="en-AU" baseline="0" dirty="0" smtClean="0"/>
              <a:t> example as we decided in order to get you to create something we needed to do it first…..this is Michael who is a press advocate for his cousins in Borneo the Orang </a:t>
            </a:r>
            <a:r>
              <a:rPr lang="en-AU" baseline="0" dirty="0" err="1" smtClean="0"/>
              <a:t>Utans</a:t>
            </a:r>
            <a:r>
              <a:rPr lang="en-AU" baseline="0" dirty="0" smtClean="0"/>
              <a:t> who are impacted by deforestation</a:t>
            </a:r>
            <a:endParaRPr lang="en-AU" dirty="0"/>
          </a:p>
        </p:txBody>
      </p:sp>
      <p:sp>
        <p:nvSpPr>
          <p:cNvPr id="4" name="Slide Number Placeholder 3"/>
          <p:cNvSpPr>
            <a:spLocks noGrp="1"/>
          </p:cNvSpPr>
          <p:nvPr>
            <p:ph type="sldNum" sz="quarter" idx="10"/>
          </p:nvPr>
        </p:nvSpPr>
        <p:spPr/>
        <p:txBody>
          <a:bodyPr/>
          <a:lstStyle/>
          <a:p>
            <a:fld id="{2AC4E13C-1D32-43B2-88F9-85F73FC5DBE1}" type="slidenum">
              <a:rPr lang="en-AU" smtClean="0"/>
              <a:t>3</a:t>
            </a:fld>
            <a:endParaRPr lang="en-AU"/>
          </a:p>
        </p:txBody>
      </p:sp>
    </p:spTree>
    <p:extLst>
      <p:ext uri="{BB962C8B-B14F-4D97-AF65-F5344CB8AC3E}">
        <p14:creationId xmlns:p14="http://schemas.microsoft.com/office/powerpoint/2010/main" val="2354630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 created this in bubbl.com</a:t>
            </a:r>
            <a:r>
              <a:rPr lang="en-AU" baseline="0" dirty="0" smtClean="0"/>
              <a:t>. This mind map is about you exploring the areas around the problem thinking about questions that you could explore and related areas. The more dense and detailed your concept map the more scope that you will have to explore.</a:t>
            </a:r>
            <a:endParaRPr lang="en-AU" dirty="0"/>
          </a:p>
        </p:txBody>
      </p:sp>
      <p:sp>
        <p:nvSpPr>
          <p:cNvPr id="4" name="Slide Number Placeholder 3"/>
          <p:cNvSpPr>
            <a:spLocks noGrp="1"/>
          </p:cNvSpPr>
          <p:nvPr>
            <p:ph type="sldNum" sz="quarter" idx="10"/>
          </p:nvPr>
        </p:nvSpPr>
        <p:spPr/>
        <p:txBody>
          <a:bodyPr/>
          <a:lstStyle/>
          <a:p>
            <a:fld id="{2AC4E13C-1D32-43B2-88F9-85F73FC5DBE1}" type="slidenum">
              <a:rPr lang="en-AU" smtClean="0"/>
              <a:t>4</a:t>
            </a:fld>
            <a:endParaRPr lang="en-AU"/>
          </a:p>
        </p:txBody>
      </p:sp>
    </p:spTree>
    <p:extLst>
      <p:ext uri="{BB962C8B-B14F-4D97-AF65-F5344CB8AC3E}">
        <p14:creationId xmlns:p14="http://schemas.microsoft.com/office/powerpoint/2010/main" val="3619768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AC4E13C-1D32-43B2-88F9-85F73FC5DBE1}" type="slidenum">
              <a:rPr lang="en-AU" smtClean="0"/>
              <a:t>5</a:t>
            </a:fld>
            <a:endParaRPr lang="en-AU"/>
          </a:p>
        </p:txBody>
      </p:sp>
    </p:spTree>
    <p:extLst>
      <p:ext uri="{BB962C8B-B14F-4D97-AF65-F5344CB8AC3E}">
        <p14:creationId xmlns:p14="http://schemas.microsoft.com/office/powerpoint/2010/main" val="1062273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AC4E13C-1D32-43B2-88F9-85F73FC5DBE1}" type="slidenum">
              <a:rPr lang="en-AU" smtClean="0"/>
              <a:t>6</a:t>
            </a:fld>
            <a:endParaRPr lang="en-AU"/>
          </a:p>
        </p:txBody>
      </p:sp>
    </p:spTree>
    <p:extLst>
      <p:ext uri="{BB962C8B-B14F-4D97-AF65-F5344CB8AC3E}">
        <p14:creationId xmlns:p14="http://schemas.microsoft.com/office/powerpoint/2010/main" val="273687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hlinkClick r:id="rId3"/>
              </a:rPr>
              <a:t>http://www.youtube.com/watch?v=7hWEBL-muFQ</a:t>
            </a:r>
            <a:endParaRPr lang="en-AU" dirty="0"/>
          </a:p>
        </p:txBody>
      </p:sp>
      <p:sp>
        <p:nvSpPr>
          <p:cNvPr id="4" name="Slide Number Placeholder 3"/>
          <p:cNvSpPr>
            <a:spLocks noGrp="1"/>
          </p:cNvSpPr>
          <p:nvPr>
            <p:ph type="sldNum" sz="quarter" idx="10"/>
          </p:nvPr>
        </p:nvSpPr>
        <p:spPr/>
        <p:txBody>
          <a:bodyPr/>
          <a:lstStyle/>
          <a:p>
            <a:fld id="{2AC4E13C-1D32-43B2-88F9-85F73FC5DBE1}" type="slidenum">
              <a:rPr lang="en-AU" smtClean="0"/>
              <a:t>9</a:t>
            </a:fld>
            <a:endParaRPr lang="en-AU"/>
          </a:p>
        </p:txBody>
      </p:sp>
    </p:spTree>
    <p:extLst>
      <p:ext uri="{BB962C8B-B14F-4D97-AF65-F5344CB8AC3E}">
        <p14:creationId xmlns:p14="http://schemas.microsoft.com/office/powerpoint/2010/main" val="286069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882D6C-FB65-49B2-8AAC-CFF6F8EC7057}" type="datetimeFigureOut">
              <a:rPr lang="en-AU" smtClean="0"/>
              <a:t>28/04/2014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AACA89A8-5CAF-4940-A9FD-36EA39205309}" type="slidenum">
              <a:rPr lang="en-AU" smtClean="0"/>
              <a:t>‹#›</a:t>
            </a:fld>
            <a:endParaRPr lang="en-A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82D6C-FB65-49B2-8AAC-CFF6F8EC7057}" type="datetimeFigureOut">
              <a:rPr lang="en-AU" smtClean="0"/>
              <a:t>28/04/2014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CA89A8-5CAF-4940-A9FD-36EA3920530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82D6C-FB65-49B2-8AAC-CFF6F8EC7057}" type="datetimeFigureOut">
              <a:rPr lang="en-AU" smtClean="0"/>
              <a:t>28/04/2014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CA89A8-5CAF-4940-A9FD-36EA3920530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882D6C-FB65-49B2-8AAC-CFF6F8EC7057}" type="datetimeFigureOut">
              <a:rPr lang="en-AU" smtClean="0"/>
              <a:t>28/04/2014</a:t>
            </a:fld>
            <a:endParaRPr lang="en-AU"/>
          </a:p>
        </p:txBody>
      </p:sp>
      <p:sp>
        <p:nvSpPr>
          <p:cNvPr id="10" name="Slide Number Placeholder 9"/>
          <p:cNvSpPr>
            <a:spLocks noGrp="1"/>
          </p:cNvSpPr>
          <p:nvPr>
            <p:ph type="sldNum" sz="quarter" idx="11"/>
          </p:nvPr>
        </p:nvSpPr>
        <p:spPr/>
        <p:txBody>
          <a:bodyPr/>
          <a:lstStyle/>
          <a:p>
            <a:fld id="{AACA89A8-5CAF-4940-A9FD-36EA39205309}" type="slidenum">
              <a:rPr lang="en-AU" smtClean="0"/>
              <a:t>‹#›</a:t>
            </a:fld>
            <a:endParaRPr lang="en-AU"/>
          </a:p>
        </p:txBody>
      </p:sp>
      <p:sp>
        <p:nvSpPr>
          <p:cNvPr id="12" name="Footer Placeholder 11"/>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4F882D6C-FB65-49B2-8AAC-CFF6F8EC7057}" type="datetimeFigureOut">
              <a:rPr lang="en-AU" smtClean="0"/>
              <a:t>28/04/2014</a:t>
            </a:fld>
            <a:endParaRPr lang="en-AU"/>
          </a:p>
        </p:txBody>
      </p:sp>
      <p:sp>
        <p:nvSpPr>
          <p:cNvPr id="20" name="Slide Number Placeholder 19"/>
          <p:cNvSpPr>
            <a:spLocks noGrp="1"/>
          </p:cNvSpPr>
          <p:nvPr>
            <p:ph type="sldNum" sz="quarter" idx="11"/>
          </p:nvPr>
        </p:nvSpPr>
        <p:spPr/>
        <p:txBody>
          <a:bodyPr/>
          <a:lstStyle/>
          <a:p>
            <a:fld id="{AACA89A8-5CAF-4940-A9FD-36EA39205309}" type="slidenum">
              <a:rPr lang="en-AU" smtClean="0"/>
              <a:t>‹#›</a:t>
            </a:fld>
            <a:endParaRPr lang="en-AU"/>
          </a:p>
        </p:txBody>
      </p:sp>
      <p:sp>
        <p:nvSpPr>
          <p:cNvPr id="21" name="Footer Placeholder 20"/>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F882D6C-FB65-49B2-8AAC-CFF6F8EC7057}" type="datetimeFigureOut">
              <a:rPr lang="en-AU" smtClean="0"/>
              <a:t>28/04/2014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CA89A8-5CAF-4940-A9FD-36EA39205309}" type="slidenum">
              <a:rPr lang="en-AU" smtClean="0"/>
              <a:t>‹#›</a:t>
            </a:fld>
            <a:endParaRPr lang="en-AU"/>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882D6C-FB65-49B2-8AAC-CFF6F8EC7057}" type="datetimeFigureOut">
              <a:rPr lang="en-AU" smtClean="0"/>
              <a:t>28/04/2014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ACA89A8-5CAF-4940-A9FD-36EA39205309}" type="slidenum">
              <a:rPr lang="en-AU" smtClean="0"/>
              <a:t>‹#›</a:t>
            </a:fld>
            <a:endParaRPr lang="en-AU"/>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882D6C-FB65-49B2-8AAC-CFF6F8EC7057}" type="datetimeFigureOut">
              <a:rPr lang="en-AU" smtClean="0"/>
              <a:t>28/04/2014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ACA89A8-5CAF-4940-A9FD-36EA39205309}"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882D6C-FB65-49B2-8AAC-CFF6F8EC7057}" type="datetimeFigureOut">
              <a:rPr lang="en-AU" smtClean="0"/>
              <a:t>28/04/2014</a:t>
            </a:fld>
            <a:endParaRPr lang="en-AU"/>
          </a:p>
        </p:txBody>
      </p:sp>
      <p:sp>
        <p:nvSpPr>
          <p:cNvPr id="6" name="Slide Number Placeholder 5"/>
          <p:cNvSpPr>
            <a:spLocks noGrp="1"/>
          </p:cNvSpPr>
          <p:nvPr>
            <p:ph type="sldNum" sz="quarter" idx="11"/>
          </p:nvPr>
        </p:nvSpPr>
        <p:spPr/>
        <p:txBody>
          <a:bodyPr/>
          <a:lstStyle/>
          <a:p>
            <a:fld id="{AACA89A8-5CAF-4940-A9FD-36EA39205309}" type="slidenum">
              <a:rPr lang="en-AU" smtClean="0"/>
              <a:t>‹#›</a:t>
            </a:fld>
            <a:endParaRPr lang="en-AU"/>
          </a:p>
        </p:txBody>
      </p:sp>
      <p:sp>
        <p:nvSpPr>
          <p:cNvPr id="7" name="Footer Placeholder 6"/>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4F882D6C-FB65-49B2-8AAC-CFF6F8EC7057}" type="datetimeFigureOut">
              <a:rPr lang="en-AU" smtClean="0"/>
              <a:t>28/04/2014</a:t>
            </a:fld>
            <a:endParaRPr lang="en-AU"/>
          </a:p>
        </p:txBody>
      </p:sp>
      <p:sp>
        <p:nvSpPr>
          <p:cNvPr id="10" name="Slide Number Placeholder 9"/>
          <p:cNvSpPr>
            <a:spLocks noGrp="1"/>
          </p:cNvSpPr>
          <p:nvPr>
            <p:ph type="sldNum" sz="quarter" idx="15"/>
          </p:nvPr>
        </p:nvSpPr>
        <p:spPr/>
        <p:txBody>
          <a:bodyPr/>
          <a:lstStyle/>
          <a:p>
            <a:fld id="{AACA89A8-5CAF-4940-A9FD-36EA39205309}" type="slidenum">
              <a:rPr lang="en-AU" smtClean="0"/>
              <a:t>‹#›</a:t>
            </a:fld>
            <a:endParaRPr lang="en-AU"/>
          </a:p>
        </p:txBody>
      </p:sp>
      <p:sp>
        <p:nvSpPr>
          <p:cNvPr id="13" name="Footer Placeholder 12"/>
          <p:cNvSpPr>
            <a:spLocks noGrp="1"/>
          </p:cNvSpPr>
          <p:nvPr>
            <p:ph type="ftr" sz="quarter" idx="16"/>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82D6C-FB65-49B2-8AAC-CFF6F8EC7057}" type="datetimeFigureOut">
              <a:rPr lang="en-AU" smtClean="0"/>
              <a:t>28/04/2014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CA89A8-5CAF-4940-A9FD-36EA39205309}" type="slidenum">
              <a:rPr lang="en-AU" smtClean="0"/>
              <a:t>‹#›</a:t>
            </a:fld>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AU"/>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AACA89A8-5CAF-4940-A9FD-36EA39205309}" type="slidenum">
              <a:rPr lang="en-AU" smtClean="0"/>
              <a:t>‹#›</a:t>
            </a:fld>
            <a:endParaRPr lang="en-AU"/>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4F882D6C-FB65-49B2-8AAC-CFF6F8EC7057}" type="datetimeFigureOut">
              <a:rPr lang="en-AU" smtClean="0"/>
              <a:t>28/04/2014</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qm.qld.gov.au/microsites/biodiscovery/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inquiringabouttheworld.weebly.com/inquiry-in-action-2.html" TargetMode="External"/><Relationship Id="rId2" Type="http://schemas.openxmlformats.org/officeDocument/2006/relationships/hyperlink" Target="http://inquiringabouttheworld.weebly.com/questioning.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inquiringabouttheworld.weebly.com/question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voki.com/php/viewmessage/?chsm=a9c9160f75a96b1c65df3cf5b80620ff&amp;mId=185215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7hWEBL-muFQ"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332656"/>
            <a:ext cx="6980312" cy="1152128"/>
          </a:xfrm>
        </p:spPr>
        <p:txBody>
          <a:bodyPr>
            <a:noAutofit/>
          </a:bodyPr>
          <a:lstStyle/>
          <a:p>
            <a:pPr algn="ctr"/>
            <a:r>
              <a:rPr lang="en-AU" sz="8800" dirty="0" smtClean="0"/>
              <a:t>Week 4 </a:t>
            </a:r>
            <a:endParaRPr lang="en-AU" sz="8800" dirty="0"/>
          </a:p>
        </p:txBody>
      </p:sp>
      <p:pic>
        <p:nvPicPr>
          <p:cNvPr id="30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1476544"/>
            <a:ext cx="7704856" cy="4541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872211" y="6306797"/>
            <a:ext cx="8191666" cy="369332"/>
          </a:xfrm>
          <a:prstGeom prst="rect">
            <a:avLst/>
          </a:prstGeom>
          <a:noFill/>
        </p:spPr>
        <p:txBody>
          <a:bodyPr wrap="none" rtlCol="0">
            <a:spAutoFit/>
          </a:bodyPr>
          <a:lstStyle/>
          <a:p>
            <a:r>
              <a:rPr lang="en-AU" dirty="0"/>
              <a:t>http://www.qm.qld.gov.au/Research/Biodiversity/Areas+of+research#.Uu98MfmSzT9</a:t>
            </a:r>
          </a:p>
        </p:txBody>
      </p:sp>
    </p:spTree>
    <p:extLst>
      <p:ext uri="{BB962C8B-B14F-4D97-AF65-F5344CB8AC3E}">
        <p14:creationId xmlns:p14="http://schemas.microsoft.com/office/powerpoint/2010/main" val="3898551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239000" cy="692696"/>
          </a:xfrm>
        </p:spPr>
        <p:txBody>
          <a:bodyPr/>
          <a:lstStyle/>
          <a:p>
            <a:r>
              <a:rPr lang="en-AU" dirty="0" smtClean="0"/>
              <a:t>Tasks</a:t>
            </a:r>
            <a:endParaRPr lang="en-AU" dirty="0"/>
          </a:p>
        </p:txBody>
      </p:sp>
      <p:sp>
        <p:nvSpPr>
          <p:cNvPr id="3" name="Content Placeholder 2"/>
          <p:cNvSpPr>
            <a:spLocks noGrp="1"/>
          </p:cNvSpPr>
          <p:nvPr>
            <p:ph idx="1"/>
          </p:nvPr>
        </p:nvSpPr>
        <p:spPr>
          <a:xfrm>
            <a:off x="179512" y="1196752"/>
            <a:ext cx="8964488" cy="5661248"/>
          </a:xfrm>
        </p:spPr>
        <p:txBody>
          <a:bodyPr>
            <a:normAutofit fontScale="62500" lnSpcReduction="20000"/>
          </a:bodyPr>
          <a:lstStyle/>
          <a:p>
            <a:pPr marL="514350" indent="-514350">
              <a:buAutoNum type="arabicParenR"/>
            </a:pPr>
            <a:r>
              <a:rPr lang="en-AU" sz="4000" i="1" dirty="0" smtClean="0"/>
              <a:t>Examine</a:t>
            </a:r>
            <a:r>
              <a:rPr lang="en-AU" sz="4000" dirty="0"/>
              <a:t>  all the </a:t>
            </a:r>
            <a:r>
              <a:rPr lang="en-AU" sz="4000" dirty="0">
                <a:hlinkClick r:id="rId2"/>
              </a:rPr>
              <a:t>questioning tools</a:t>
            </a:r>
            <a:r>
              <a:rPr lang="en-AU" sz="4000" dirty="0"/>
              <a:t> that have been provided for you and </a:t>
            </a:r>
            <a:r>
              <a:rPr lang="en-AU" sz="4000" b="1" dirty="0"/>
              <a:t>use </a:t>
            </a:r>
            <a:r>
              <a:rPr lang="en-AU" sz="4000" dirty="0"/>
              <a:t>them with your topic to create as many different questions as possible. Choose 3 or 4 open ended questions that will form the basis of your </a:t>
            </a:r>
            <a:r>
              <a:rPr lang="en-AU" sz="4000" dirty="0" smtClean="0"/>
              <a:t>inquiry.</a:t>
            </a:r>
            <a:br>
              <a:rPr lang="en-AU" sz="4000" dirty="0" smtClean="0"/>
            </a:br>
            <a:endParaRPr lang="en-AU" sz="4000" dirty="0"/>
          </a:p>
          <a:p>
            <a:pPr marL="514350" indent="-514350">
              <a:buAutoNum type="arabicParenR"/>
            </a:pPr>
            <a:r>
              <a:rPr lang="en-AU" sz="4000" dirty="0" smtClean="0">
                <a:hlinkClick r:id="rId3"/>
              </a:rPr>
              <a:t> </a:t>
            </a:r>
            <a:r>
              <a:rPr lang="en-AU" sz="4000" dirty="0">
                <a:hlinkClick r:id="rId3"/>
              </a:rPr>
              <a:t>Inquiry in action 2</a:t>
            </a:r>
            <a:r>
              <a:rPr lang="en-AU" sz="4000" dirty="0"/>
              <a:t>. </a:t>
            </a:r>
            <a:r>
              <a:rPr lang="en-AU" sz="4000" i="1" dirty="0"/>
              <a:t>Design and complete</a:t>
            </a:r>
            <a:r>
              <a:rPr lang="en-AU" sz="4000" dirty="0"/>
              <a:t> the investigation as outlined and answer the questions</a:t>
            </a:r>
            <a:r>
              <a:rPr lang="en-AU" sz="4000" dirty="0" smtClean="0"/>
              <a:t>. </a:t>
            </a:r>
            <a:r>
              <a:rPr lang="en-AU" sz="4000" dirty="0"/>
              <a:t> </a:t>
            </a:r>
            <a:br>
              <a:rPr lang="en-AU" sz="4000" dirty="0"/>
            </a:br>
            <a:endParaRPr lang="en-AU" sz="4000" dirty="0" smtClean="0"/>
          </a:p>
          <a:p>
            <a:pPr marL="514350" indent="-514350">
              <a:buAutoNum type="arabicParenR"/>
            </a:pPr>
            <a:r>
              <a:rPr lang="en-AU" sz="4000" dirty="0" smtClean="0"/>
              <a:t>Answer </a:t>
            </a:r>
            <a:r>
              <a:rPr lang="en-AU" sz="4000" dirty="0"/>
              <a:t>the question on </a:t>
            </a:r>
            <a:r>
              <a:rPr lang="en-AU" sz="4000" i="1" dirty="0" smtClean="0"/>
              <a:t>Blackboard</a:t>
            </a:r>
            <a:r>
              <a:rPr lang="en-AU" sz="4000" i="1" dirty="0"/>
              <a:t> - </a:t>
            </a:r>
            <a:r>
              <a:rPr lang="en-AU" sz="4000" dirty="0"/>
              <a:t> ‘Which tool has generated the best questions for your investigation</a:t>
            </a:r>
            <a:r>
              <a:rPr lang="en-AU" sz="4000" dirty="0" smtClean="0"/>
              <a:t>?’</a:t>
            </a:r>
          </a:p>
          <a:p>
            <a:pPr marL="0" indent="0">
              <a:buNone/>
            </a:pPr>
            <a:endParaRPr lang="en-AU" sz="4000" b="1" dirty="0"/>
          </a:p>
          <a:p>
            <a:pPr marL="0" indent="0">
              <a:buNone/>
            </a:pPr>
            <a:endParaRPr lang="en-AU" b="1" dirty="0"/>
          </a:p>
          <a:p>
            <a:pPr marL="0" indent="0">
              <a:buNone/>
            </a:pPr>
            <a:r>
              <a:rPr lang="en-AU" sz="4500" b="1" dirty="0" smtClean="0"/>
              <a:t>Inquiry </a:t>
            </a:r>
            <a:r>
              <a:rPr lang="en-AU" sz="4500" b="1" dirty="0"/>
              <a:t>Journey</a:t>
            </a:r>
          </a:p>
          <a:p>
            <a:r>
              <a:rPr lang="en-AU" sz="4000" dirty="0" smtClean="0">
                <a:solidFill>
                  <a:srgbClr val="FF0000"/>
                </a:solidFill>
              </a:rPr>
              <a:t>Post</a:t>
            </a:r>
            <a:r>
              <a:rPr lang="en-AU" sz="4000" dirty="0">
                <a:solidFill>
                  <a:srgbClr val="FF0000"/>
                </a:solidFill>
              </a:rPr>
              <a:t> a list of 3 or 4 questions that will form the framework of your topic and lead your investigation</a:t>
            </a:r>
            <a:r>
              <a:rPr lang="en-AU" dirty="0">
                <a:solidFill>
                  <a:srgbClr val="FF0000"/>
                </a:solidFill>
              </a:rPr>
              <a:t>.</a:t>
            </a:r>
          </a:p>
          <a:p>
            <a:pPr marL="0" indent="0">
              <a:buNone/>
            </a:pPr>
            <a:r>
              <a:rPr lang="en-AU" dirty="0"/>
              <a:t/>
            </a:r>
            <a:br>
              <a:rPr lang="en-AU" dirty="0"/>
            </a:br>
            <a:endParaRPr lang="en-AU" dirty="0"/>
          </a:p>
        </p:txBody>
      </p:sp>
    </p:spTree>
    <p:extLst>
      <p:ext uri="{BB962C8B-B14F-4D97-AF65-F5344CB8AC3E}">
        <p14:creationId xmlns:p14="http://schemas.microsoft.com/office/powerpoint/2010/main" val="388861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239000" cy="692696"/>
          </a:xfrm>
        </p:spPr>
        <p:txBody>
          <a:bodyPr/>
          <a:lstStyle/>
          <a:p>
            <a:r>
              <a:rPr lang="en-AU" dirty="0" smtClean="0"/>
              <a:t>Tasks</a:t>
            </a:r>
            <a:endParaRPr lang="en-AU" dirty="0"/>
          </a:p>
        </p:txBody>
      </p:sp>
      <p:sp>
        <p:nvSpPr>
          <p:cNvPr id="3" name="Content Placeholder 2"/>
          <p:cNvSpPr>
            <a:spLocks noGrp="1"/>
          </p:cNvSpPr>
          <p:nvPr>
            <p:ph idx="1"/>
          </p:nvPr>
        </p:nvSpPr>
        <p:spPr>
          <a:xfrm>
            <a:off x="179512" y="1196752"/>
            <a:ext cx="8964488" cy="5661248"/>
          </a:xfrm>
        </p:spPr>
        <p:txBody>
          <a:bodyPr>
            <a:normAutofit fontScale="77500" lnSpcReduction="20000"/>
          </a:bodyPr>
          <a:lstStyle/>
          <a:p>
            <a:pPr marL="514350" indent="-514350">
              <a:buAutoNum type="arabicParenR"/>
            </a:pPr>
            <a:r>
              <a:rPr lang="en-AU" sz="4000" i="1" dirty="0" smtClean="0"/>
              <a:t>Examine</a:t>
            </a:r>
            <a:r>
              <a:rPr lang="en-AU" sz="4000" dirty="0"/>
              <a:t>  all the </a:t>
            </a:r>
            <a:r>
              <a:rPr lang="en-AU" sz="4000" dirty="0">
                <a:hlinkClick r:id="rId2"/>
              </a:rPr>
              <a:t>questioning tools</a:t>
            </a:r>
            <a:r>
              <a:rPr lang="en-AU" sz="4000" dirty="0"/>
              <a:t> that have been provided for you and </a:t>
            </a:r>
            <a:r>
              <a:rPr lang="en-AU" sz="4000" b="1" dirty="0"/>
              <a:t>use </a:t>
            </a:r>
            <a:r>
              <a:rPr lang="en-AU" sz="4000" dirty="0"/>
              <a:t>them with your topic to create as many different questions as possible. Choose 3 or 4 open ended questions that will form the basis of your </a:t>
            </a:r>
            <a:r>
              <a:rPr lang="en-AU" sz="4000" dirty="0" smtClean="0"/>
              <a:t>inquiry.</a:t>
            </a:r>
            <a:br>
              <a:rPr lang="en-AU" sz="4000" dirty="0" smtClean="0"/>
            </a:br>
            <a:r>
              <a:rPr lang="en-AU" sz="4000" dirty="0"/>
              <a:t/>
            </a:r>
            <a:br>
              <a:rPr lang="en-AU" sz="4000" dirty="0"/>
            </a:br>
            <a:endParaRPr lang="en-AU" sz="4000" b="1" dirty="0"/>
          </a:p>
          <a:p>
            <a:pPr marL="0" indent="0">
              <a:buNone/>
            </a:pPr>
            <a:endParaRPr lang="en-AU" b="1" dirty="0"/>
          </a:p>
          <a:p>
            <a:pPr marL="0" indent="0">
              <a:buNone/>
            </a:pPr>
            <a:r>
              <a:rPr lang="en-AU" sz="4500" b="1" dirty="0" smtClean="0"/>
              <a:t>Inquiry </a:t>
            </a:r>
            <a:r>
              <a:rPr lang="en-AU" sz="4500" b="1" dirty="0"/>
              <a:t>Journey</a:t>
            </a:r>
          </a:p>
          <a:p>
            <a:r>
              <a:rPr lang="en-AU" sz="4000" smtClean="0">
                <a:solidFill>
                  <a:srgbClr val="FF0000"/>
                </a:solidFill>
              </a:rPr>
              <a:t>Write 3 </a:t>
            </a:r>
            <a:r>
              <a:rPr lang="en-AU" sz="4000" dirty="0">
                <a:solidFill>
                  <a:srgbClr val="FF0000"/>
                </a:solidFill>
              </a:rPr>
              <a:t>or 4 questions that will form the framework of your topic and lead your investigation</a:t>
            </a:r>
            <a:r>
              <a:rPr lang="en-AU" dirty="0" smtClean="0"/>
              <a:t>. </a:t>
            </a:r>
            <a:endParaRPr lang="en-AU" dirty="0"/>
          </a:p>
          <a:p>
            <a:pPr marL="0" indent="0">
              <a:buNone/>
            </a:pPr>
            <a:r>
              <a:rPr lang="en-AU" dirty="0"/>
              <a:t/>
            </a:r>
            <a:br>
              <a:rPr lang="en-AU" dirty="0"/>
            </a:br>
            <a:endParaRPr lang="en-AU" dirty="0"/>
          </a:p>
        </p:txBody>
      </p:sp>
    </p:spTree>
    <p:extLst>
      <p:ext uri="{BB962C8B-B14F-4D97-AF65-F5344CB8AC3E}">
        <p14:creationId xmlns:p14="http://schemas.microsoft.com/office/powerpoint/2010/main" val="3029574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306" y="332656"/>
            <a:ext cx="8229600" cy="494490"/>
          </a:xfrm>
        </p:spPr>
        <p:txBody>
          <a:bodyPr>
            <a:noAutofit/>
          </a:bodyPr>
          <a:lstStyle/>
          <a:p>
            <a:r>
              <a:rPr lang="en-AU" sz="4000" dirty="0" smtClean="0"/>
              <a:t>Michael the Monkey</a:t>
            </a:r>
            <a:endParaRPr lang="en-AU" sz="4000" dirty="0"/>
          </a:p>
        </p:txBody>
      </p:sp>
      <p:pic>
        <p:nvPicPr>
          <p:cNvPr id="3074" name="Picture 2" descr="C:\Users\Rachel\Desktop\171Inquiry\MichaelMonkey.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072279"/>
            <a:ext cx="4179586" cy="5610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892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2050" name="Picture 2" descr="C:\Users\Rachel\Desktop\171Inquiry\New-Mind-Map_2hk4uyj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08"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08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416008" y="335359"/>
            <a:ext cx="2225625" cy="224079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3200" dirty="0" smtClean="0"/>
              <a:t>Who</a:t>
            </a:r>
            <a:r>
              <a:rPr lang="en-AU" dirty="0" smtClean="0"/>
              <a:t> is / was responsible for deforestation of rural WA?</a:t>
            </a:r>
            <a:endParaRPr lang="en-AU" dirty="0"/>
          </a:p>
        </p:txBody>
      </p:sp>
      <p:sp>
        <p:nvSpPr>
          <p:cNvPr id="8" name="Oval 7"/>
          <p:cNvSpPr/>
          <p:nvPr/>
        </p:nvSpPr>
        <p:spPr>
          <a:xfrm>
            <a:off x="680812" y="1060839"/>
            <a:ext cx="2168540" cy="219624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3200" dirty="0" smtClean="0"/>
              <a:t>What </a:t>
            </a:r>
            <a:r>
              <a:rPr lang="en-AU" dirty="0" smtClean="0"/>
              <a:t>are / were the reasons that deforestation occurred?</a:t>
            </a:r>
            <a:endParaRPr lang="en-AU" dirty="0"/>
          </a:p>
        </p:txBody>
      </p:sp>
      <p:sp>
        <p:nvSpPr>
          <p:cNvPr id="9" name="Oval 8"/>
          <p:cNvSpPr/>
          <p:nvPr/>
        </p:nvSpPr>
        <p:spPr>
          <a:xfrm>
            <a:off x="6804248" y="2204276"/>
            <a:ext cx="2339752" cy="18722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2800" dirty="0" smtClean="0"/>
              <a:t>Where</a:t>
            </a:r>
            <a:r>
              <a:rPr lang="en-AU" dirty="0" smtClean="0"/>
              <a:t> has deforestation had the biggest impact in rural WA?</a:t>
            </a:r>
            <a:endParaRPr lang="en-AU" dirty="0"/>
          </a:p>
        </p:txBody>
      </p:sp>
      <p:sp>
        <p:nvSpPr>
          <p:cNvPr id="10" name="Oval 9"/>
          <p:cNvSpPr/>
          <p:nvPr/>
        </p:nvSpPr>
        <p:spPr>
          <a:xfrm>
            <a:off x="674537" y="4235146"/>
            <a:ext cx="2309800" cy="21414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2800" dirty="0" smtClean="0"/>
              <a:t>When</a:t>
            </a:r>
            <a:r>
              <a:rPr lang="en-AU" dirty="0" smtClean="0"/>
              <a:t> did deforestation begin to have an environmental impact? </a:t>
            </a:r>
            <a:endParaRPr lang="en-AU" dirty="0"/>
          </a:p>
        </p:txBody>
      </p:sp>
      <p:sp>
        <p:nvSpPr>
          <p:cNvPr id="11" name="Oval 10"/>
          <p:cNvSpPr/>
          <p:nvPr/>
        </p:nvSpPr>
        <p:spPr>
          <a:xfrm>
            <a:off x="5148064" y="4504434"/>
            <a:ext cx="2376264" cy="18722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2800" dirty="0" smtClean="0"/>
              <a:t>Why</a:t>
            </a:r>
            <a:r>
              <a:rPr lang="en-AU" dirty="0" smtClean="0"/>
              <a:t> is there a need to be concerned about deforestation?</a:t>
            </a:r>
            <a:endParaRPr lang="en-AU" dirty="0"/>
          </a:p>
        </p:txBody>
      </p:sp>
      <p:sp>
        <p:nvSpPr>
          <p:cNvPr id="12" name="Oval 11"/>
          <p:cNvSpPr/>
          <p:nvPr/>
        </p:nvSpPr>
        <p:spPr>
          <a:xfrm>
            <a:off x="3055606" y="2619249"/>
            <a:ext cx="2452498" cy="217790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2000" b="1" dirty="0" smtClean="0"/>
              <a:t>Deforestation in rural WA  </a:t>
            </a:r>
            <a:endParaRPr lang="en-AU" sz="2000" b="1" dirty="0"/>
          </a:p>
        </p:txBody>
      </p:sp>
      <p:cxnSp>
        <p:nvCxnSpPr>
          <p:cNvPr id="6" name="Straight Connector 5"/>
          <p:cNvCxnSpPr>
            <a:stCxn id="12" idx="6"/>
            <a:endCxn id="9" idx="3"/>
          </p:cNvCxnSpPr>
          <p:nvPr/>
        </p:nvCxnSpPr>
        <p:spPr>
          <a:xfrm>
            <a:off x="5508104" y="3708201"/>
            <a:ext cx="1638793" cy="94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11" idx="2"/>
          </p:cNvCxnSpPr>
          <p:nvPr/>
        </p:nvCxnSpPr>
        <p:spPr>
          <a:xfrm>
            <a:off x="4291562" y="4772121"/>
            <a:ext cx="856502" cy="668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6"/>
            <a:endCxn id="12" idx="1"/>
          </p:cNvCxnSpPr>
          <p:nvPr/>
        </p:nvCxnSpPr>
        <p:spPr>
          <a:xfrm>
            <a:off x="2849352" y="2158962"/>
            <a:ext cx="565414" cy="779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2" idx="7"/>
            <a:endCxn id="4" idx="4"/>
          </p:cNvCxnSpPr>
          <p:nvPr/>
        </p:nvCxnSpPr>
        <p:spPr>
          <a:xfrm flipV="1">
            <a:off x="5148944" y="2576151"/>
            <a:ext cx="379877" cy="3620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6"/>
            <a:endCxn id="12" idx="3"/>
          </p:cNvCxnSpPr>
          <p:nvPr/>
        </p:nvCxnSpPr>
        <p:spPr>
          <a:xfrm flipV="1">
            <a:off x="2984337" y="4478205"/>
            <a:ext cx="430429" cy="827689"/>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66925" y="1491"/>
            <a:ext cx="1912831" cy="1015663"/>
          </a:xfrm>
          <a:prstGeom prst="rect">
            <a:avLst/>
          </a:prstGeom>
          <a:noFill/>
        </p:spPr>
        <p:txBody>
          <a:bodyPr wrap="none" rtlCol="0">
            <a:spAutoFit/>
          </a:bodyPr>
          <a:lstStyle/>
          <a:p>
            <a:r>
              <a:rPr lang="en-AU" sz="6000" b="1" dirty="0" smtClean="0">
                <a:solidFill>
                  <a:schemeClr val="accent1">
                    <a:lumMod val="75000"/>
                  </a:schemeClr>
                </a:solidFill>
              </a:rPr>
              <a:t>5 W’s</a:t>
            </a:r>
            <a:endParaRPr lang="en-AU" sz="6000" b="1" dirty="0">
              <a:solidFill>
                <a:schemeClr val="accent1">
                  <a:lumMod val="75000"/>
                </a:schemeClr>
              </a:solidFill>
            </a:endParaRPr>
          </a:p>
        </p:txBody>
      </p:sp>
    </p:spTree>
    <p:extLst>
      <p:ext uri="{BB962C8B-B14F-4D97-AF65-F5344CB8AC3E}">
        <p14:creationId xmlns:p14="http://schemas.microsoft.com/office/powerpoint/2010/main" val="33245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3000" fill="hold"/>
                                        <p:tgtEl>
                                          <p:spTgt spid="8"/>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9"/>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10"/>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
            </a: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5" y="1"/>
            <a:ext cx="911656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475656" y="1988840"/>
            <a:ext cx="1224136" cy="830997"/>
          </a:xfrm>
          <a:prstGeom prst="rect">
            <a:avLst/>
          </a:prstGeom>
          <a:noFill/>
        </p:spPr>
        <p:txBody>
          <a:bodyPr wrap="square" rtlCol="0">
            <a:spAutoFit/>
          </a:bodyPr>
          <a:lstStyle/>
          <a:p>
            <a:r>
              <a:rPr lang="en-US" sz="1200" b="1" dirty="0" smtClean="0">
                <a:solidFill>
                  <a:schemeClr val="accent6">
                    <a:lumMod val="50000"/>
                  </a:schemeClr>
                </a:solidFill>
              </a:rPr>
              <a:t>When did large scale cutting down of trees begin in WA?</a:t>
            </a:r>
            <a:endParaRPr lang="en-US" sz="1200" b="1" dirty="0">
              <a:solidFill>
                <a:schemeClr val="accent6">
                  <a:lumMod val="50000"/>
                </a:schemeClr>
              </a:solidFill>
            </a:endParaRPr>
          </a:p>
        </p:txBody>
      </p:sp>
      <p:sp>
        <p:nvSpPr>
          <p:cNvPr id="4" name="TextBox 3"/>
          <p:cNvSpPr txBox="1"/>
          <p:nvPr/>
        </p:nvSpPr>
        <p:spPr>
          <a:xfrm>
            <a:off x="5220072" y="1988840"/>
            <a:ext cx="1584176" cy="830997"/>
          </a:xfrm>
          <a:prstGeom prst="rect">
            <a:avLst/>
          </a:prstGeom>
          <a:noFill/>
        </p:spPr>
        <p:txBody>
          <a:bodyPr wrap="square" rtlCol="0">
            <a:spAutoFit/>
          </a:bodyPr>
          <a:lstStyle/>
          <a:p>
            <a:r>
              <a:rPr lang="en-US" sz="1200" b="1" dirty="0" smtClean="0">
                <a:solidFill>
                  <a:srgbClr val="661F1E"/>
                </a:solidFill>
              </a:rPr>
              <a:t>Which activity has had the biggest impact on deforestation?</a:t>
            </a:r>
            <a:endParaRPr lang="en-US" sz="1200" b="1" dirty="0">
              <a:solidFill>
                <a:srgbClr val="661F1E"/>
              </a:solidFill>
            </a:endParaRPr>
          </a:p>
        </p:txBody>
      </p:sp>
      <p:sp>
        <p:nvSpPr>
          <p:cNvPr id="5" name="TextBox 4"/>
          <p:cNvSpPr txBox="1"/>
          <p:nvPr/>
        </p:nvSpPr>
        <p:spPr>
          <a:xfrm>
            <a:off x="1475656" y="4941168"/>
            <a:ext cx="1512168" cy="830997"/>
          </a:xfrm>
          <a:prstGeom prst="rect">
            <a:avLst/>
          </a:prstGeom>
          <a:noFill/>
        </p:spPr>
        <p:txBody>
          <a:bodyPr wrap="square" rtlCol="0">
            <a:spAutoFit/>
          </a:bodyPr>
          <a:lstStyle/>
          <a:p>
            <a:r>
              <a:rPr lang="en-US" sz="1200" b="1" dirty="0" smtClean="0">
                <a:solidFill>
                  <a:srgbClr val="661F1E"/>
                </a:solidFill>
              </a:rPr>
              <a:t>What will happen </a:t>
            </a:r>
          </a:p>
          <a:p>
            <a:r>
              <a:rPr lang="en-US" sz="1200" b="1" dirty="0" smtClean="0">
                <a:solidFill>
                  <a:srgbClr val="661F1E"/>
                </a:solidFill>
              </a:rPr>
              <a:t>if logging of old growth forests continues?</a:t>
            </a:r>
            <a:endParaRPr lang="en-US" sz="1200" b="1" dirty="0">
              <a:solidFill>
                <a:srgbClr val="661F1E"/>
              </a:solidFill>
            </a:endParaRPr>
          </a:p>
        </p:txBody>
      </p:sp>
    </p:spTree>
    <p:extLst>
      <p:ext uri="{BB962C8B-B14F-4D97-AF65-F5344CB8AC3E}">
        <p14:creationId xmlns:p14="http://schemas.microsoft.com/office/powerpoint/2010/main" val="193675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 Thinking Hats </a:t>
            </a:r>
            <a:endParaRPr lang="en-AU" dirty="0"/>
          </a:p>
        </p:txBody>
      </p:sp>
      <p:pic>
        <p:nvPicPr>
          <p:cNvPr id="6" name="Content Placeholder 5" descr="six-thinking-hats-class-display.jpg"/>
          <p:cNvPicPr>
            <a:picLocks noGrp="1" noChangeAspect="1"/>
          </p:cNvPicPr>
          <p:nvPr>
            <p:ph idx="1"/>
          </p:nvPr>
        </p:nvPicPr>
        <p:blipFill>
          <a:blip r:embed="rId2">
            <a:extLst>
              <a:ext uri="{28A0092B-C50C-407E-A947-70E740481C1C}">
                <a14:useLocalDpi xmlns:a14="http://schemas.microsoft.com/office/drawing/2010/main" val="0"/>
              </a:ext>
            </a:extLst>
          </a:blip>
          <a:srcRect t="10407" b="10407"/>
          <a:stretch>
            <a:fillRect/>
          </a:stretch>
        </p:blipFill>
        <p:spPr>
          <a:xfrm>
            <a:off x="971600" y="593576"/>
            <a:ext cx="7467600" cy="4419600"/>
          </a:xfrm>
        </p:spPr>
      </p:pic>
    </p:spTree>
    <p:extLst>
      <p:ext uri="{BB962C8B-B14F-4D97-AF65-F5344CB8AC3E}">
        <p14:creationId xmlns:p14="http://schemas.microsoft.com/office/powerpoint/2010/main" val="345274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7562"/>
            <a:ext cx="7992888" cy="1143000"/>
          </a:xfrm>
        </p:spPr>
        <p:txBody>
          <a:bodyPr/>
          <a:lstStyle/>
          <a:p>
            <a:r>
              <a:rPr lang="en-AU" sz="4400" dirty="0" smtClean="0"/>
              <a:t>How Quickly will it dissolve?</a:t>
            </a:r>
            <a:endParaRPr lang="en-AU" sz="4400" dirty="0"/>
          </a:p>
        </p:txBody>
      </p:sp>
      <p:sp>
        <p:nvSpPr>
          <p:cNvPr id="3" name="Content Placeholder 2"/>
          <p:cNvSpPr>
            <a:spLocks noGrp="1"/>
          </p:cNvSpPr>
          <p:nvPr>
            <p:ph idx="1"/>
          </p:nvPr>
        </p:nvSpPr>
        <p:spPr>
          <a:xfrm>
            <a:off x="251520" y="1556792"/>
            <a:ext cx="8892480" cy="4779640"/>
          </a:xfrm>
        </p:spPr>
        <p:txBody>
          <a:bodyPr/>
          <a:lstStyle/>
          <a:p>
            <a:pPr marL="0" indent="0" algn="ctr">
              <a:buNone/>
            </a:pPr>
            <a:r>
              <a:rPr lang="en-AU" sz="4400" i="1" dirty="0"/>
              <a:t>Under what conditions will the headache tablet dissolve </a:t>
            </a:r>
            <a:r>
              <a:rPr lang="en-AU" sz="4400" i="1" dirty="0" smtClean="0"/>
              <a:t>most quickly?</a:t>
            </a:r>
          </a:p>
          <a:p>
            <a:pPr marL="0" indent="0">
              <a:buNone/>
            </a:pPr>
            <a:endParaRPr lang="en-AU" i="1" dirty="0"/>
          </a:p>
          <a:p>
            <a:pPr marL="0" indent="0">
              <a:buNone/>
            </a:pPr>
            <a:endParaRPr lang="en-AU" dirty="0"/>
          </a:p>
        </p:txBody>
      </p:sp>
    </p:spTree>
    <p:extLst>
      <p:ext uri="{BB962C8B-B14F-4D97-AF65-F5344CB8AC3E}">
        <p14:creationId xmlns:p14="http://schemas.microsoft.com/office/powerpoint/2010/main" val="2058060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Who did it?</a:t>
            </a:r>
            <a:endParaRPr lang="en-AU"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987824" y="579205"/>
            <a:ext cx="3240360" cy="4678595"/>
          </a:xfrm>
        </p:spPr>
      </p:pic>
      <p:sp>
        <p:nvSpPr>
          <p:cNvPr id="3" name="TextBox 2"/>
          <p:cNvSpPr txBox="1"/>
          <p:nvPr/>
        </p:nvSpPr>
        <p:spPr>
          <a:xfrm>
            <a:off x="2114116" y="111461"/>
            <a:ext cx="4987776" cy="646331"/>
          </a:xfrm>
          <a:prstGeom prst="rect">
            <a:avLst/>
          </a:prstGeom>
          <a:noFill/>
        </p:spPr>
        <p:txBody>
          <a:bodyPr wrap="none" rtlCol="0">
            <a:spAutoFit/>
          </a:bodyPr>
          <a:lstStyle/>
          <a:p>
            <a:r>
              <a:rPr lang="en-AU" dirty="0">
                <a:hlinkClick r:id="rId3"/>
              </a:rPr>
              <a:t>http://www.youtube.com/watch?v=7hWEBL-muFQ</a:t>
            </a:r>
            <a:endParaRPr lang="en-AU" dirty="0"/>
          </a:p>
          <a:p>
            <a:endParaRPr lang="en-AU" dirty="0"/>
          </a:p>
        </p:txBody>
      </p:sp>
    </p:spTree>
    <p:extLst>
      <p:ext uri="{BB962C8B-B14F-4D97-AF65-F5344CB8AC3E}">
        <p14:creationId xmlns:p14="http://schemas.microsoft.com/office/powerpoint/2010/main" val="3888996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728</TotalTime>
  <Words>198</Words>
  <Application>Microsoft Office PowerPoint</Application>
  <PresentationFormat>On-screen Show (4:3)</PresentationFormat>
  <Paragraphs>47</Paragraphs>
  <Slides>10</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Thermal</vt:lpstr>
      <vt:lpstr>Week 4 </vt:lpstr>
      <vt:lpstr>Tasks</vt:lpstr>
      <vt:lpstr>Michael the Monkey</vt:lpstr>
      <vt:lpstr>PowerPoint Presentation</vt:lpstr>
      <vt:lpstr>PowerPoint Presentation</vt:lpstr>
      <vt:lpstr>]</vt:lpstr>
      <vt:lpstr>6 Thinking Hats </vt:lpstr>
      <vt:lpstr>How Quickly will it dissolve?</vt:lpstr>
      <vt:lpstr>Who did it?</vt:lpstr>
      <vt:lpstr>Tasks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dc:title>
  <dc:creator>Rachel</dc:creator>
  <cp:lastModifiedBy>Rachel Sheffield</cp:lastModifiedBy>
  <cp:revision>51</cp:revision>
  <dcterms:created xsi:type="dcterms:W3CDTF">2013-08-11T13:10:40Z</dcterms:created>
  <dcterms:modified xsi:type="dcterms:W3CDTF">2014-04-28T12:10:21Z</dcterms:modified>
</cp:coreProperties>
</file>